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9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825BD-D2B7-0047-BABA-BC305F3714FD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D8F1F-17ED-344F-AE04-A99A50F23A6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347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D8F1F-17ED-344F-AE04-A99A50F23A6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86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Master-Untertitelformat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233D26B-DFC2-4248-8ED0-AD3E108CBDD7}" type="datetime1">
              <a:rPr lang="en-US" smtClean="0"/>
              <a:pPr/>
              <a:t>09.05.13</a:t>
            </a:fld>
            <a:endParaRPr lang="en-US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F0C94032-CD4C-4C25-B0C2-CEC720522D92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Mastertextformat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09.05.13</a:t>
            </a:fld>
            <a:endParaRPr lang="en-US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t>‹Nr.›</a:t>
            </a:fld>
            <a:endParaRPr lang="en-US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Mastertextformat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Mastertextformat bearbeiten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eaLnBrk="1" latinLnBrk="0" hangingPunct="1"/>
            <a:fld id="{F0C94032-CD4C-4C25-B0C2-CEC720522D92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Mastertextformat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Mastertextformat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Mastertextformat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auf Platzhalter ziehen oder durch Klicken auf Symbol hinzufügen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Mastertitelformat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Mastertextformat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70BC4F0-A95A-E94D-8673-5DCE2DCB7E83}" type="datetimeFigureOut">
              <a:rPr lang="de-DE" smtClean="0"/>
              <a:t>09.05.13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D88EDFE-22B8-6D41-969B-39A5E7EB64BC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5" r:id="rId1"/>
    <p:sldLayoutId id="2147484396" r:id="rId2"/>
    <p:sldLayoutId id="2147484397" r:id="rId3"/>
    <p:sldLayoutId id="2147484398" r:id="rId4"/>
    <p:sldLayoutId id="2147484399" r:id="rId5"/>
    <p:sldLayoutId id="2147484400" r:id="rId6"/>
    <p:sldLayoutId id="2147484401" r:id="rId7"/>
    <p:sldLayoutId id="2147484402" r:id="rId8"/>
    <p:sldLayoutId id="2147484403" r:id="rId9"/>
    <p:sldLayoutId id="2147484404" r:id="rId10"/>
    <p:sldLayoutId id="214748440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9010" y="1341362"/>
            <a:ext cx="64770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How do I take care of my bike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819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de-DE" dirty="0" err="1" smtClean="0"/>
              <a:t>Put</a:t>
            </a:r>
            <a:r>
              <a:rPr lang="de-DE" dirty="0" smtClean="0"/>
              <a:t> </a:t>
            </a:r>
            <a:r>
              <a:rPr lang="de-DE" dirty="0" err="1" smtClean="0"/>
              <a:t>water</a:t>
            </a:r>
            <a:r>
              <a:rPr lang="de-DE" dirty="0" smtClean="0"/>
              <a:t> on </a:t>
            </a:r>
            <a:r>
              <a:rPr lang="de-DE" dirty="0" err="1" smtClean="0"/>
              <a:t>your</a:t>
            </a:r>
            <a:r>
              <a:rPr lang="de-DE" dirty="0" smtClean="0"/>
              <a:t> bike.</a:t>
            </a:r>
          </a:p>
          <a:p>
            <a:r>
              <a:rPr lang="de-DE" dirty="0" err="1" smtClean="0"/>
              <a:t>Make</a:t>
            </a:r>
            <a:r>
              <a:rPr lang="de-DE" dirty="0" smtClean="0"/>
              <a:t> </a:t>
            </a:r>
            <a:r>
              <a:rPr lang="de-DE" dirty="0" err="1" smtClean="0"/>
              <a:t>sure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clean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part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bike.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Cleaning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bike</a:t>
            </a:r>
            <a:endParaRPr lang="de-DE" dirty="0"/>
          </a:p>
        </p:txBody>
      </p:sp>
      <p:pic>
        <p:nvPicPr>
          <p:cNvPr id="9" name="Bildplatzhalter 8" descr="IMG_0499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5" b="9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685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Get water with </a:t>
            </a:r>
            <a:r>
              <a:rPr lang="ro-RO" dirty="0" smtClean="0"/>
              <a:t>soap </a:t>
            </a:r>
            <a:r>
              <a:rPr lang="en-GB" dirty="0" smtClean="0"/>
              <a:t>and clean everything of your bike with a towel.</a:t>
            </a:r>
          </a:p>
          <a:p>
            <a:r>
              <a:rPr lang="en-GB" dirty="0" smtClean="0"/>
              <a:t>After finishing, get another towel and make your bike dry.</a:t>
            </a:r>
            <a:endParaRPr lang="en-GB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Cleaning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bike</a:t>
            </a:r>
          </a:p>
        </p:txBody>
      </p:sp>
      <p:pic>
        <p:nvPicPr>
          <p:cNvPr id="5" name="Bildplatzhalter 4" descr="IMG_0500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5" b="9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8803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At the end, get a chain spray and spray it on your chain.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Cleaning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bike</a:t>
            </a:r>
          </a:p>
        </p:txBody>
      </p:sp>
      <p:pic>
        <p:nvPicPr>
          <p:cNvPr id="5" name="Bildplatzhalter 4" descr="IMG_0501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5" b="9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7495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 smtClean="0"/>
              <a:t>Pull your brake while pushing your bike forwards</a:t>
            </a:r>
            <a:endParaRPr lang="en-GB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Check </a:t>
            </a:r>
            <a:r>
              <a:rPr lang="de-DE" dirty="0" err="1" smtClean="0"/>
              <a:t>your</a:t>
            </a:r>
            <a:r>
              <a:rPr lang="de-DE" dirty="0" smtClean="0"/>
              <a:t> bike</a:t>
            </a:r>
            <a:endParaRPr lang="de-DE" dirty="0"/>
          </a:p>
        </p:txBody>
      </p:sp>
      <p:pic>
        <p:nvPicPr>
          <p:cNvPr id="5" name="Bildplatzhalter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457" b="94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1666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Make sure there is enough air in your bike.</a:t>
            </a:r>
          </a:p>
          <a:p>
            <a:r>
              <a:rPr lang="en-US" dirty="0" smtClean="0"/>
              <a:t>It should be about 2.5 bar.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Check </a:t>
            </a:r>
            <a:r>
              <a:rPr lang="de-DE" dirty="0" err="1" smtClean="0"/>
              <a:t>your</a:t>
            </a:r>
            <a:r>
              <a:rPr lang="de-DE" dirty="0" smtClean="0"/>
              <a:t> bike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355" r="43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2180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end</a:t>
            </a:r>
            <a:endParaRPr lang="de-DE" dirty="0"/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listening</a:t>
            </a:r>
            <a:r>
              <a:rPr lang="de-DE" dirty="0"/>
              <a:t>.</a:t>
            </a: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905" y="459619"/>
            <a:ext cx="3427791" cy="399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53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Galathe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Galathea.thmx</Template>
  <TotalTime>0</TotalTime>
  <Words>113</Words>
  <Application>Microsoft Macintosh PowerPoint</Application>
  <PresentationFormat>Bildschirmpräsentation (4:3)</PresentationFormat>
  <Paragraphs>17</Paragraphs>
  <Slides>7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Galathea</vt:lpstr>
      <vt:lpstr>How do I take care of my bike</vt:lpstr>
      <vt:lpstr>Cleaning your bike</vt:lpstr>
      <vt:lpstr>Cleaning your bike</vt:lpstr>
      <vt:lpstr>Cleaning your bike</vt:lpstr>
      <vt:lpstr>Check your bike</vt:lpstr>
      <vt:lpstr>Check your bike</vt:lpstr>
      <vt:lpstr>The end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I take care of my bike</dc:title>
  <dc:creator>Tom Sabese</dc:creator>
  <cp:lastModifiedBy>Holger Lindemann</cp:lastModifiedBy>
  <cp:revision>6</cp:revision>
  <dcterms:created xsi:type="dcterms:W3CDTF">2013-04-28T17:17:04Z</dcterms:created>
  <dcterms:modified xsi:type="dcterms:W3CDTF">2013-05-09T14:57:47Z</dcterms:modified>
</cp:coreProperties>
</file>